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6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F762-AA38-406F-96B8-E47FFDE676C7}" type="datetimeFigureOut">
              <a:rPr lang="de-AT" smtClean="0"/>
              <a:t>31.05.2020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A9CC-1EAE-4B3C-B756-620C84DE868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78991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F762-AA38-406F-96B8-E47FFDE676C7}" type="datetimeFigureOut">
              <a:rPr lang="de-AT" smtClean="0"/>
              <a:t>31.05.2020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A9CC-1EAE-4B3C-B756-620C84DE868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9430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F762-AA38-406F-96B8-E47FFDE676C7}" type="datetimeFigureOut">
              <a:rPr lang="de-AT" smtClean="0"/>
              <a:t>31.05.2020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A9CC-1EAE-4B3C-B756-620C84DE868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40663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F762-AA38-406F-96B8-E47FFDE676C7}" type="datetimeFigureOut">
              <a:rPr lang="de-AT" smtClean="0"/>
              <a:t>31.05.2020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A9CC-1EAE-4B3C-B756-620C84DE868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002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F762-AA38-406F-96B8-E47FFDE676C7}" type="datetimeFigureOut">
              <a:rPr lang="de-AT" smtClean="0"/>
              <a:t>31.05.2020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A9CC-1EAE-4B3C-B756-620C84DE868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54150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F762-AA38-406F-96B8-E47FFDE676C7}" type="datetimeFigureOut">
              <a:rPr lang="de-AT" smtClean="0"/>
              <a:t>31.05.2020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A9CC-1EAE-4B3C-B756-620C84DE868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19387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F762-AA38-406F-96B8-E47FFDE676C7}" type="datetimeFigureOut">
              <a:rPr lang="de-AT" smtClean="0"/>
              <a:t>31.05.2020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A9CC-1EAE-4B3C-B756-620C84DE868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87231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F762-AA38-406F-96B8-E47FFDE676C7}" type="datetimeFigureOut">
              <a:rPr lang="de-AT" smtClean="0"/>
              <a:t>31.05.2020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A9CC-1EAE-4B3C-B756-620C84DE868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09499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F762-AA38-406F-96B8-E47FFDE676C7}" type="datetimeFigureOut">
              <a:rPr lang="de-AT" smtClean="0"/>
              <a:t>31.05.2020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A9CC-1EAE-4B3C-B756-620C84DE868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77576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F762-AA38-406F-96B8-E47FFDE676C7}" type="datetimeFigureOut">
              <a:rPr lang="de-AT" smtClean="0"/>
              <a:t>31.05.2020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A9CC-1EAE-4B3C-B756-620C84DE868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1371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F762-AA38-406F-96B8-E47FFDE676C7}" type="datetimeFigureOut">
              <a:rPr lang="de-AT" smtClean="0"/>
              <a:t>31.05.2020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A9CC-1EAE-4B3C-B756-620C84DE868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2585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8F762-AA38-406F-96B8-E47FFDE676C7}" type="datetimeFigureOut">
              <a:rPr lang="de-AT" smtClean="0"/>
              <a:t>31.05.2020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9A9CC-1EAE-4B3C-B756-620C84DE868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6046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7C7836-22AB-406D-A124-2D74BD365B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8B1665-F51C-4514-BF66-B77FF7833D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62760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7C7836-22AB-406D-A124-2D74BD365B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8B1665-F51C-4514-BF66-B77FF7833D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94699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7C7836-22AB-406D-A124-2D74BD365B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8B1665-F51C-4514-BF66-B77FF7833D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4403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7C7836-22AB-406D-A124-2D74BD365B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8B1665-F51C-4514-BF66-B77FF7833D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73758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7C7836-22AB-406D-A124-2D74BD365B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8B1665-F51C-4514-BF66-B77FF7833D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9397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Bildschirmpräsentation (16:9)</PresentationFormat>
  <Paragraphs>0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wma244</dc:creator>
  <cp:lastModifiedBy>wma244</cp:lastModifiedBy>
  <cp:revision>1</cp:revision>
  <dcterms:created xsi:type="dcterms:W3CDTF">2020-05-31T09:20:05Z</dcterms:created>
  <dcterms:modified xsi:type="dcterms:W3CDTF">2020-05-31T09:24:16Z</dcterms:modified>
</cp:coreProperties>
</file>